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3" r:id="rId2"/>
  </p:sldIdLst>
  <p:sldSz cx="6858000" cy="9906000" type="A4"/>
  <p:notesSz cx="7086600" cy="93726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14" autoAdjust="0"/>
    <p:restoredTop sz="90929"/>
  </p:normalViewPr>
  <p:slideViewPr>
    <p:cSldViewPr>
      <p:cViewPr>
        <p:scale>
          <a:sx n="110" d="100"/>
          <a:sy n="110" d="100"/>
        </p:scale>
        <p:origin x="1728" y="14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2C27D98-5D5F-2B48-898D-24DEA1F101CD}"/>
              </a:ext>
            </a:extLst>
          </p:cNvPr>
          <p:cNvSpPr>
            <a:spLocks noGrp="1" noChangeArrowheads="1"/>
          </p:cNvSpPr>
          <p:nvPr>
            <p:ph type="hdr" sz="quarter"/>
          </p:nvPr>
        </p:nvSpPr>
        <p:spPr bwMode="auto">
          <a:xfrm>
            <a:off x="0" y="0"/>
            <a:ext cx="3071813"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8195" name="Rectangle 3">
            <a:extLst>
              <a:ext uri="{FF2B5EF4-FFF2-40B4-BE49-F238E27FC236}">
                <a16:creationId xmlns:a16="http://schemas.microsoft.com/office/drawing/2014/main" id="{C833E3A9-0A7F-5845-964D-D0AAD0003789}"/>
              </a:ext>
            </a:extLst>
          </p:cNvPr>
          <p:cNvSpPr>
            <a:spLocks noGrp="1" noChangeArrowheads="1"/>
          </p:cNvSpPr>
          <p:nvPr>
            <p:ph type="dt" sz="quarter" idx="1"/>
          </p:nvPr>
        </p:nvSpPr>
        <p:spPr bwMode="auto">
          <a:xfrm>
            <a:off x="4014788" y="0"/>
            <a:ext cx="3071812"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ltLang="en-US"/>
          </a:p>
        </p:txBody>
      </p:sp>
      <p:sp>
        <p:nvSpPr>
          <p:cNvPr id="8196" name="Rectangle 4">
            <a:extLst>
              <a:ext uri="{FF2B5EF4-FFF2-40B4-BE49-F238E27FC236}">
                <a16:creationId xmlns:a16="http://schemas.microsoft.com/office/drawing/2014/main" id="{F4269C58-60E2-434D-A21E-C7513C60D807}"/>
              </a:ext>
            </a:extLst>
          </p:cNvPr>
          <p:cNvSpPr>
            <a:spLocks noGrp="1" noChangeArrowheads="1"/>
          </p:cNvSpPr>
          <p:nvPr>
            <p:ph type="ftr" sz="quarter" idx="2"/>
          </p:nvPr>
        </p:nvSpPr>
        <p:spPr bwMode="auto">
          <a:xfrm>
            <a:off x="0" y="8904288"/>
            <a:ext cx="3071813"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8197" name="Rectangle 5">
            <a:extLst>
              <a:ext uri="{FF2B5EF4-FFF2-40B4-BE49-F238E27FC236}">
                <a16:creationId xmlns:a16="http://schemas.microsoft.com/office/drawing/2014/main" id="{FAA83C56-9A6D-944C-8D39-F86CE286ECD0}"/>
              </a:ext>
            </a:extLst>
          </p:cNvPr>
          <p:cNvSpPr>
            <a:spLocks noGrp="1" noChangeArrowheads="1"/>
          </p:cNvSpPr>
          <p:nvPr>
            <p:ph type="sldNum" sz="quarter" idx="3"/>
          </p:nvPr>
        </p:nvSpPr>
        <p:spPr bwMode="auto">
          <a:xfrm>
            <a:off x="4014788" y="8904288"/>
            <a:ext cx="3071812"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3A4499E-B517-0F4B-88EE-13CDB341711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DC32BD1-54EE-6E4D-A3AF-A4A36C8FF6F0}"/>
              </a:ext>
            </a:extLst>
          </p:cNvPr>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18435" name="Rectangle 3">
            <a:extLst>
              <a:ext uri="{FF2B5EF4-FFF2-40B4-BE49-F238E27FC236}">
                <a16:creationId xmlns:a16="http://schemas.microsoft.com/office/drawing/2014/main" id="{1FC8D5BA-32C9-AD49-A8ED-E4F661E20407}"/>
              </a:ext>
            </a:extLst>
          </p:cNvPr>
          <p:cNvSpPr>
            <a:spLocks noGrp="1" noChangeArrowheads="1"/>
          </p:cNvSpPr>
          <p:nvPr>
            <p:ph type="dt" idx="1"/>
          </p:nvPr>
        </p:nvSpPr>
        <p:spPr bwMode="auto">
          <a:xfrm>
            <a:off x="40386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ltLang="en-US"/>
          </a:p>
        </p:txBody>
      </p:sp>
      <p:sp>
        <p:nvSpPr>
          <p:cNvPr id="3076" name="Rectangle 4">
            <a:extLst>
              <a:ext uri="{FF2B5EF4-FFF2-40B4-BE49-F238E27FC236}">
                <a16:creationId xmlns:a16="http://schemas.microsoft.com/office/drawing/2014/main" id="{68C23577-AB9C-324F-B2CA-DD3166883D45}"/>
              </a:ext>
            </a:extLst>
          </p:cNvPr>
          <p:cNvSpPr>
            <a:spLocks noGrp="1" noRot="1" noChangeAspect="1" noChangeArrowheads="1" noTextEdit="1"/>
          </p:cNvSpPr>
          <p:nvPr>
            <p:ph type="sldImg" idx="2"/>
          </p:nvPr>
        </p:nvSpPr>
        <p:spPr bwMode="auto">
          <a:xfrm>
            <a:off x="2368550" y="685800"/>
            <a:ext cx="2425700" cy="35052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sp>
      <p:sp>
        <p:nvSpPr>
          <p:cNvPr id="18437" name="Rectangle 5">
            <a:extLst>
              <a:ext uri="{FF2B5EF4-FFF2-40B4-BE49-F238E27FC236}">
                <a16:creationId xmlns:a16="http://schemas.microsoft.com/office/drawing/2014/main" id="{E90B0314-C14F-7049-888A-0DB5DC9D9579}"/>
              </a:ext>
            </a:extLst>
          </p:cNvPr>
          <p:cNvSpPr>
            <a:spLocks noGrp="1" noChangeArrowheads="1"/>
          </p:cNvSpPr>
          <p:nvPr>
            <p:ph type="body" sz="quarter" idx="3"/>
          </p:nvPr>
        </p:nvSpPr>
        <p:spPr bwMode="auto">
          <a:xfrm>
            <a:off x="914400" y="4419600"/>
            <a:ext cx="5257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438" name="Rectangle 6">
            <a:extLst>
              <a:ext uri="{FF2B5EF4-FFF2-40B4-BE49-F238E27FC236}">
                <a16:creationId xmlns:a16="http://schemas.microsoft.com/office/drawing/2014/main" id="{A0F81EE2-F739-EF46-9D3D-8C8B9CC97DDC}"/>
              </a:ext>
            </a:extLst>
          </p:cNvPr>
          <p:cNvSpPr>
            <a:spLocks noGrp="1" noChangeArrowheads="1"/>
          </p:cNvSpPr>
          <p:nvPr>
            <p:ph type="ftr" sz="quarter" idx="4"/>
          </p:nvPr>
        </p:nvSpPr>
        <p:spPr bwMode="auto">
          <a:xfrm>
            <a:off x="0" y="8915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18439" name="Rectangle 7">
            <a:extLst>
              <a:ext uri="{FF2B5EF4-FFF2-40B4-BE49-F238E27FC236}">
                <a16:creationId xmlns:a16="http://schemas.microsoft.com/office/drawing/2014/main" id="{E72D7130-09C9-8F45-A197-6CBA6C49313D}"/>
              </a:ext>
            </a:extLst>
          </p:cNvPr>
          <p:cNvSpPr>
            <a:spLocks noGrp="1" noChangeArrowheads="1"/>
          </p:cNvSpPr>
          <p:nvPr>
            <p:ph type="sldNum" sz="quarter" idx="5"/>
          </p:nvPr>
        </p:nvSpPr>
        <p:spPr bwMode="auto">
          <a:xfrm>
            <a:off x="4038600" y="8915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C12F5D3-7687-F74F-8BB6-9D0E7243727D}"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C2BD1C9D-3225-1C49-9D36-8CF226672A71}"/>
              </a:ext>
            </a:extLst>
          </p:cNvPr>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spcBef>
                <a:spcPct val="30000"/>
              </a:spcBef>
              <a:defRPr sz="1200">
                <a:solidFill>
                  <a:schemeClr val="tx1"/>
                </a:solidFill>
                <a:latin typeface="Times New Roman" charset="0"/>
              </a:defRPr>
            </a:lvl1pPr>
            <a:lvl2pPr marL="742950" indent="-285750" eaLnBrk="0" hangingPunct="0">
              <a:spcBef>
                <a:spcPct val="30000"/>
              </a:spcBef>
              <a:defRPr sz="1200">
                <a:solidFill>
                  <a:schemeClr val="tx1"/>
                </a:solidFill>
                <a:latin typeface="Times New Roman" charset="0"/>
              </a:defRPr>
            </a:lvl2pPr>
            <a:lvl3pPr marL="1143000" indent="-228600" eaLnBrk="0" hangingPunct="0">
              <a:spcBef>
                <a:spcPct val="30000"/>
              </a:spcBef>
              <a:defRPr sz="1200">
                <a:solidFill>
                  <a:schemeClr val="tx1"/>
                </a:solidFill>
                <a:latin typeface="Times New Roman" charset="0"/>
              </a:defRPr>
            </a:lvl3pPr>
            <a:lvl4pPr marL="1600200" indent="-228600" eaLnBrk="0" hangingPunct="0">
              <a:spcBef>
                <a:spcPct val="30000"/>
              </a:spcBef>
              <a:defRPr sz="1200">
                <a:solidFill>
                  <a:schemeClr val="tx1"/>
                </a:solidFill>
                <a:latin typeface="Times New Roman" charset="0"/>
              </a:defRPr>
            </a:lvl4pPr>
            <a:lvl5pPr marL="2057400" indent="-228600" eaLnBrk="0" hangingPunct="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eaLnBrk="1" hangingPunct="1">
              <a:spcBef>
                <a:spcPct val="0"/>
              </a:spcBef>
              <a:defRPr/>
            </a:pPr>
            <a:fld id="{DFC8496D-4ADA-764E-A702-D530A8D5713A}" type="slidenum">
              <a:rPr lang="en-GB" altLang="en-US" smtClean="0"/>
              <a:pPr eaLnBrk="1" hangingPunct="1">
                <a:spcBef>
                  <a:spcPct val="0"/>
                </a:spcBef>
                <a:defRPr/>
              </a:pPr>
              <a:t>1</a:t>
            </a:fld>
            <a:endParaRPr lang="en-GB" altLang="en-US"/>
          </a:p>
        </p:txBody>
      </p:sp>
      <p:sp>
        <p:nvSpPr>
          <p:cNvPr id="4099" name="Rectangle 2">
            <a:extLst>
              <a:ext uri="{FF2B5EF4-FFF2-40B4-BE49-F238E27FC236}">
                <a16:creationId xmlns:a16="http://schemas.microsoft.com/office/drawing/2014/main" id="{7544C6BB-5B01-CB45-8136-94E1C21262C3}"/>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41520888-C198-7F45-B826-87DDCBF90473}"/>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GB"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6575"/>
            <a:ext cx="5829300" cy="2124075"/>
          </a:xfrm>
        </p:spPr>
        <p:txBody>
          <a:bodyPr/>
          <a:lstStyle/>
          <a:p>
            <a:r>
              <a:rPr lang="en-US"/>
              <a:t>Click to edit Master title style</a:t>
            </a:r>
            <a:endParaRPr lang="en-GB"/>
          </a:p>
        </p:txBody>
      </p:sp>
      <p:sp>
        <p:nvSpPr>
          <p:cNvPr id="3" name="Subtitle 2"/>
          <p:cNvSpPr>
            <a:spLocks noGrp="1"/>
          </p:cNvSpPr>
          <p:nvPr>
            <p:ph type="subTitle" idx="1"/>
          </p:nvPr>
        </p:nvSpPr>
        <p:spPr>
          <a:xfrm>
            <a:off x="1028700" y="5613401"/>
            <a:ext cx="4800600" cy="25320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904237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99750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338" y="6365875"/>
            <a:ext cx="5829300" cy="1966913"/>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338" y="4198938"/>
            <a:ext cx="5829300" cy="21669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95396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14350" y="2860675"/>
            <a:ext cx="2857500" cy="6808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524250" y="2860675"/>
            <a:ext cx="2857500" cy="6808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4623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875"/>
            <a:ext cx="6172200" cy="1651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217739"/>
            <a:ext cx="3030538"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663"/>
            <a:ext cx="3030538"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4565" y="2217739"/>
            <a:ext cx="3030537"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4565" y="3141663"/>
            <a:ext cx="3030537"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261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520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495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3701"/>
            <a:ext cx="2255838" cy="1679575"/>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8" y="393701"/>
            <a:ext cx="3833812" cy="8455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2073276"/>
            <a:ext cx="2255838" cy="67754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47149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613" y="6934200"/>
            <a:ext cx="4114800" cy="819150"/>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613" y="885825"/>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344613" y="7753350"/>
            <a:ext cx="4114800" cy="11620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90737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31286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14900" y="881063"/>
            <a:ext cx="1466850" cy="8788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14350" y="881063"/>
            <a:ext cx="4248150" cy="878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6565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A099724-E00C-9D4E-99A0-0A93A286A497}"/>
              </a:ext>
            </a:extLst>
          </p:cNvPr>
          <p:cNvSpPr>
            <a:spLocks noGrp="1" noChangeArrowheads="1"/>
          </p:cNvSpPr>
          <p:nvPr>
            <p:ph type="title"/>
          </p:nvPr>
        </p:nvSpPr>
        <p:spPr bwMode="auto">
          <a:xfrm>
            <a:off x="514350" y="881063"/>
            <a:ext cx="58293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88840" tIns="44419" rIns="88840" bIns="44419"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83D4E1D-E826-C64A-A144-3BAEC46FC59C}"/>
              </a:ext>
            </a:extLst>
          </p:cNvPr>
          <p:cNvSpPr>
            <a:spLocks noGrp="1" noChangeArrowheads="1"/>
          </p:cNvSpPr>
          <p:nvPr>
            <p:ph type="body" idx="1"/>
          </p:nvPr>
        </p:nvSpPr>
        <p:spPr bwMode="auto">
          <a:xfrm>
            <a:off x="514350" y="2860675"/>
            <a:ext cx="5867400" cy="680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88840" tIns="44419" rIns="88840" bIns="4441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87413" rtl="0" eaLnBrk="0" fontAlgn="base" hangingPunct="0">
        <a:spcBef>
          <a:spcPct val="0"/>
        </a:spcBef>
        <a:spcAft>
          <a:spcPct val="0"/>
        </a:spcAft>
        <a:defRPr sz="4200">
          <a:solidFill>
            <a:schemeClr val="tx2"/>
          </a:solidFill>
          <a:latin typeface="+mj-lt"/>
          <a:ea typeface="+mj-ea"/>
          <a:cs typeface="+mj-cs"/>
        </a:defRPr>
      </a:lvl1pPr>
      <a:lvl2pPr algn="ctr" defTabSz="887413" rtl="0" eaLnBrk="0" fontAlgn="base" hangingPunct="0">
        <a:spcBef>
          <a:spcPct val="0"/>
        </a:spcBef>
        <a:spcAft>
          <a:spcPct val="0"/>
        </a:spcAft>
        <a:defRPr sz="4200">
          <a:solidFill>
            <a:schemeClr val="tx2"/>
          </a:solidFill>
          <a:latin typeface="Times New Roman" charset="0"/>
        </a:defRPr>
      </a:lvl2pPr>
      <a:lvl3pPr algn="ctr" defTabSz="887413" rtl="0" eaLnBrk="0" fontAlgn="base" hangingPunct="0">
        <a:spcBef>
          <a:spcPct val="0"/>
        </a:spcBef>
        <a:spcAft>
          <a:spcPct val="0"/>
        </a:spcAft>
        <a:defRPr sz="4200">
          <a:solidFill>
            <a:schemeClr val="tx2"/>
          </a:solidFill>
          <a:latin typeface="Times New Roman" charset="0"/>
        </a:defRPr>
      </a:lvl3pPr>
      <a:lvl4pPr algn="ctr" defTabSz="887413" rtl="0" eaLnBrk="0" fontAlgn="base" hangingPunct="0">
        <a:spcBef>
          <a:spcPct val="0"/>
        </a:spcBef>
        <a:spcAft>
          <a:spcPct val="0"/>
        </a:spcAft>
        <a:defRPr sz="4200">
          <a:solidFill>
            <a:schemeClr val="tx2"/>
          </a:solidFill>
          <a:latin typeface="Times New Roman" charset="0"/>
        </a:defRPr>
      </a:lvl4pPr>
      <a:lvl5pPr algn="ctr" defTabSz="887413" rtl="0" eaLnBrk="0" fontAlgn="base" hangingPunct="0">
        <a:spcBef>
          <a:spcPct val="0"/>
        </a:spcBef>
        <a:spcAft>
          <a:spcPct val="0"/>
        </a:spcAft>
        <a:defRPr sz="4200">
          <a:solidFill>
            <a:schemeClr val="tx2"/>
          </a:solidFill>
          <a:latin typeface="Times New Roman" charset="0"/>
        </a:defRPr>
      </a:lvl5pPr>
      <a:lvl6pPr marL="457200" algn="ctr" defTabSz="887413" rtl="0" fontAlgn="base">
        <a:spcBef>
          <a:spcPct val="0"/>
        </a:spcBef>
        <a:spcAft>
          <a:spcPct val="0"/>
        </a:spcAft>
        <a:defRPr sz="4200">
          <a:solidFill>
            <a:schemeClr val="tx2"/>
          </a:solidFill>
          <a:latin typeface="Times New Roman" charset="0"/>
        </a:defRPr>
      </a:lvl6pPr>
      <a:lvl7pPr marL="914400" algn="ctr" defTabSz="887413" rtl="0" fontAlgn="base">
        <a:spcBef>
          <a:spcPct val="0"/>
        </a:spcBef>
        <a:spcAft>
          <a:spcPct val="0"/>
        </a:spcAft>
        <a:defRPr sz="4200">
          <a:solidFill>
            <a:schemeClr val="tx2"/>
          </a:solidFill>
          <a:latin typeface="Times New Roman" charset="0"/>
        </a:defRPr>
      </a:lvl7pPr>
      <a:lvl8pPr marL="1371600" algn="ctr" defTabSz="887413" rtl="0" fontAlgn="base">
        <a:spcBef>
          <a:spcPct val="0"/>
        </a:spcBef>
        <a:spcAft>
          <a:spcPct val="0"/>
        </a:spcAft>
        <a:defRPr sz="4200">
          <a:solidFill>
            <a:schemeClr val="tx2"/>
          </a:solidFill>
          <a:latin typeface="Times New Roman" charset="0"/>
        </a:defRPr>
      </a:lvl8pPr>
      <a:lvl9pPr marL="1828800" algn="ctr" defTabSz="887413" rtl="0" fontAlgn="base">
        <a:spcBef>
          <a:spcPct val="0"/>
        </a:spcBef>
        <a:spcAft>
          <a:spcPct val="0"/>
        </a:spcAft>
        <a:defRPr sz="4200">
          <a:solidFill>
            <a:schemeClr val="tx2"/>
          </a:solidFill>
          <a:latin typeface="Times New Roman" charset="0"/>
        </a:defRPr>
      </a:lvl9pPr>
    </p:titleStyle>
    <p:bodyStyle>
      <a:lvl1pPr marL="333375" indent="-333375" algn="l" defTabSz="887413" rtl="0" eaLnBrk="0" fontAlgn="base" hangingPunct="0">
        <a:spcBef>
          <a:spcPct val="20000"/>
        </a:spcBef>
        <a:spcAft>
          <a:spcPct val="0"/>
        </a:spcAft>
        <a:buChar char="•"/>
        <a:defRPr sz="3100">
          <a:solidFill>
            <a:schemeClr val="tx1"/>
          </a:solidFill>
          <a:latin typeface="+mn-lt"/>
          <a:ea typeface="+mn-ea"/>
          <a:cs typeface="+mn-cs"/>
        </a:defRPr>
      </a:lvl1pPr>
      <a:lvl2pPr marL="722313" indent="-277813" algn="l" defTabSz="887413" rtl="0" eaLnBrk="0" fontAlgn="base" hangingPunct="0">
        <a:spcBef>
          <a:spcPct val="20000"/>
        </a:spcBef>
        <a:spcAft>
          <a:spcPct val="0"/>
        </a:spcAft>
        <a:buChar char="–"/>
        <a:defRPr sz="2700">
          <a:solidFill>
            <a:schemeClr val="tx1"/>
          </a:solidFill>
          <a:latin typeface="+mn-lt"/>
        </a:defRPr>
      </a:lvl2pPr>
      <a:lvl3pPr marL="1109663" indent="-222250" algn="l" defTabSz="887413" rtl="0" eaLnBrk="0" fontAlgn="base" hangingPunct="0">
        <a:spcBef>
          <a:spcPct val="20000"/>
        </a:spcBef>
        <a:spcAft>
          <a:spcPct val="0"/>
        </a:spcAft>
        <a:buChar char="•"/>
        <a:defRPr sz="2400">
          <a:solidFill>
            <a:schemeClr val="tx1"/>
          </a:solidFill>
          <a:latin typeface="+mn-lt"/>
        </a:defRPr>
      </a:lvl3pPr>
      <a:lvl4pPr marL="1555750" indent="-222250" algn="l" defTabSz="887413" rtl="0" eaLnBrk="0" fontAlgn="base" hangingPunct="0">
        <a:spcBef>
          <a:spcPct val="20000"/>
        </a:spcBef>
        <a:spcAft>
          <a:spcPct val="0"/>
        </a:spcAft>
        <a:buChar char="–"/>
        <a:defRPr sz="2000">
          <a:solidFill>
            <a:schemeClr val="tx1"/>
          </a:solidFill>
          <a:latin typeface="+mn-lt"/>
        </a:defRPr>
      </a:lvl4pPr>
      <a:lvl5pPr marL="1998663" indent="-222250" algn="l" defTabSz="887413" rtl="0" eaLnBrk="0" fontAlgn="base" hangingPunct="0">
        <a:spcBef>
          <a:spcPct val="20000"/>
        </a:spcBef>
        <a:spcAft>
          <a:spcPct val="0"/>
        </a:spcAft>
        <a:buChar char="»"/>
        <a:defRPr sz="2000">
          <a:solidFill>
            <a:schemeClr val="tx1"/>
          </a:solidFill>
          <a:latin typeface="+mn-lt"/>
        </a:defRPr>
      </a:lvl5pPr>
      <a:lvl6pPr marL="2455863" indent="-222250" algn="l" defTabSz="887413" rtl="0" fontAlgn="base">
        <a:spcBef>
          <a:spcPct val="20000"/>
        </a:spcBef>
        <a:spcAft>
          <a:spcPct val="0"/>
        </a:spcAft>
        <a:buChar char="»"/>
        <a:defRPr sz="2000">
          <a:solidFill>
            <a:schemeClr val="tx1"/>
          </a:solidFill>
          <a:latin typeface="+mn-lt"/>
        </a:defRPr>
      </a:lvl6pPr>
      <a:lvl7pPr marL="2913063" indent="-222250" algn="l" defTabSz="887413" rtl="0" fontAlgn="base">
        <a:spcBef>
          <a:spcPct val="20000"/>
        </a:spcBef>
        <a:spcAft>
          <a:spcPct val="0"/>
        </a:spcAft>
        <a:buChar char="»"/>
        <a:defRPr sz="2000">
          <a:solidFill>
            <a:schemeClr val="tx1"/>
          </a:solidFill>
          <a:latin typeface="+mn-lt"/>
        </a:defRPr>
      </a:lvl7pPr>
      <a:lvl8pPr marL="3370263" indent="-222250" algn="l" defTabSz="887413" rtl="0" fontAlgn="base">
        <a:spcBef>
          <a:spcPct val="20000"/>
        </a:spcBef>
        <a:spcAft>
          <a:spcPct val="0"/>
        </a:spcAft>
        <a:buChar char="»"/>
        <a:defRPr sz="2000">
          <a:solidFill>
            <a:schemeClr val="tx1"/>
          </a:solidFill>
          <a:latin typeface="+mn-lt"/>
        </a:defRPr>
      </a:lvl8pPr>
      <a:lvl9pPr marL="3827463" indent="-222250" algn="l" defTabSz="887413"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4">
            <a:extLst>
              <a:ext uri="{FF2B5EF4-FFF2-40B4-BE49-F238E27FC236}">
                <a16:creationId xmlns:a16="http://schemas.microsoft.com/office/drawing/2014/main" id="{00E7E0C7-E868-5F4A-B23F-CCB541AA589A}"/>
              </a:ext>
            </a:extLst>
          </p:cNvPr>
          <p:cNvSpPr txBox="1">
            <a:spLocks noChangeArrowheads="1"/>
          </p:cNvSpPr>
          <p:nvPr/>
        </p:nvSpPr>
        <p:spPr bwMode="auto">
          <a:xfrm>
            <a:off x="1" y="3868167"/>
            <a:ext cx="68580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840" tIns="44419" rIns="88840" bIns="44419">
            <a:spAutoFit/>
          </a:bodyPr>
          <a:lstStyle>
            <a:lvl1pPr defTabSz="887413">
              <a:spcBef>
                <a:spcPct val="20000"/>
              </a:spcBef>
              <a:buChar char="•"/>
              <a:defRPr sz="3100">
                <a:solidFill>
                  <a:schemeClr val="tx1"/>
                </a:solidFill>
                <a:latin typeface="Times New Roman" panose="02020603050405020304" pitchFamily="18" charset="0"/>
              </a:defRPr>
            </a:lvl1pPr>
            <a:lvl2pPr marL="742950" indent="-285750" defTabSz="887413">
              <a:spcBef>
                <a:spcPct val="20000"/>
              </a:spcBef>
              <a:buChar char="–"/>
              <a:defRPr sz="2700">
                <a:solidFill>
                  <a:schemeClr val="tx1"/>
                </a:solidFill>
                <a:latin typeface="Times New Roman" panose="02020603050405020304" pitchFamily="18" charset="0"/>
              </a:defRPr>
            </a:lvl2pPr>
            <a:lvl3pPr marL="1143000" indent="-228600" defTabSz="887413">
              <a:spcBef>
                <a:spcPct val="20000"/>
              </a:spcBef>
              <a:buChar char="•"/>
              <a:defRPr sz="2400">
                <a:solidFill>
                  <a:schemeClr val="tx1"/>
                </a:solidFill>
                <a:latin typeface="Times New Roman" panose="02020603050405020304" pitchFamily="18" charset="0"/>
              </a:defRPr>
            </a:lvl3pPr>
            <a:lvl4pPr marL="1600200" indent="-228600" defTabSz="887413">
              <a:spcBef>
                <a:spcPct val="20000"/>
              </a:spcBef>
              <a:buChar char="–"/>
              <a:defRPr sz="2000">
                <a:solidFill>
                  <a:schemeClr val="tx1"/>
                </a:solidFill>
                <a:latin typeface="Times New Roman" panose="02020603050405020304" pitchFamily="18" charset="0"/>
              </a:defRPr>
            </a:lvl4pPr>
            <a:lvl5pPr marL="2057400" indent="-228600" defTabSz="887413">
              <a:spcBef>
                <a:spcPct val="20000"/>
              </a:spcBef>
              <a:buChar char="»"/>
              <a:defRPr sz="2000">
                <a:solidFill>
                  <a:schemeClr val="tx1"/>
                </a:solidFill>
                <a:latin typeface="Times New Roman" panose="02020603050405020304" pitchFamily="18" charset="0"/>
              </a:defRPr>
            </a:lvl5pPr>
            <a:lvl6pPr marL="2514600" indent="-228600" defTabSz="8874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8874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8874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8874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GB" altLang="en-US" sz="6000" b="1" dirty="0">
                <a:solidFill>
                  <a:srgbClr val="FF3300"/>
                </a:solidFill>
                <a:cs typeface="Times New Roman" panose="02020603050405020304" pitchFamily="18" charset="0"/>
              </a:rPr>
              <a:t>The Christmas Tree</a:t>
            </a:r>
          </a:p>
        </p:txBody>
      </p:sp>
      <p:pic>
        <p:nvPicPr>
          <p:cNvPr id="4098" name="Picture 15">
            <a:extLst>
              <a:ext uri="{FF2B5EF4-FFF2-40B4-BE49-F238E27FC236}">
                <a16:creationId xmlns:a16="http://schemas.microsoft.com/office/drawing/2014/main" id="{BE81B890-D38D-4445-9146-41268FC80FA8}"/>
              </a:ext>
            </a:extLst>
          </p:cNvPr>
          <p:cNvPicPr>
            <a:picLocks noChangeAspect="1"/>
          </p:cNvPicPr>
          <p:nvPr/>
        </p:nvPicPr>
        <p:blipFill rotWithShape="1">
          <a:blip r:embed="rId3">
            <a:extLst>
              <a:ext uri="{28A0092B-C50C-407E-A947-70E740481C1C}">
                <a14:useLocalDpi xmlns:a14="http://schemas.microsoft.com/office/drawing/2010/main" val="0"/>
              </a:ext>
            </a:extLst>
          </a:blip>
          <a:srcRect t="2304"/>
          <a:stretch/>
        </p:blipFill>
        <p:spPr bwMode="auto">
          <a:xfrm>
            <a:off x="1028700" y="7334647"/>
            <a:ext cx="1330325" cy="208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9">
            <a:extLst>
              <a:ext uri="{FF2B5EF4-FFF2-40B4-BE49-F238E27FC236}">
                <a16:creationId xmlns:a16="http://schemas.microsoft.com/office/drawing/2014/main" id="{D9B7279D-B629-9642-BE97-6C95D7D63675}"/>
              </a:ext>
            </a:extLst>
          </p:cNvPr>
          <p:cNvPicPr>
            <a:picLocks noChangeAspect="1"/>
          </p:cNvPicPr>
          <p:nvPr/>
        </p:nvPicPr>
        <p:blipFill rotWithShape="1">
          <a:blip r:embed="rId4">
            <a:extLst>
              <a:ext uri="{28A0092B-C50C-407E-A947-70E740481C1C}">
                <a14:useLocalDpi xmlns:a14="http://schemas.microsoft.com/office/drawing/2010/main" val="0"/>
              </a:ext>
            </a:extLst>
          </a:blip>
          <a:srcRect l="11642" t="1838"/>
          <a:stretch/>
        </p:blipFill>
        <p:spPr bwMode="auto">
          <a:xfrm>
            <a:off x="3076498" y="7329685"/>
            <a:ext cx="2265362" cy="209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22">
            <a:extLst>
              <a:ext uri="{FF2B5EF4-FFF2-40B4-BE49-F238E27FC236}">
                <a16:creationId xmlns:a16="http://schemas.microsoft.com/office/drawing/2014/main" id="{CCBF02E3-CA3E-C04C-9558-32203369ACF1}"/>
              </a:ext>
            </a:extLst>
          </p:cNvPr>
          <p:cNvPicPr>
            <a:picLocks noChangeAspect="1"/>
          </p:cNvPicPr>
          <p:nvPr/>
        </p:nvPicPr>
        <p:blipFill rotWithShape="1">
          <a:blip r:embed="rId5">
            <a:extLst>
              <a:ext uri="{28A0092B-C50C-407E-A947-70E740481C1C}">
                <a14:useLocalDpi xmlns:a14="http://schemas.microsoft.com/office/drawing/2010/main" val="0"/>
              </a:ext>
            </a:extLst>
          </a:blip>
          <a:srcRect t="1" b="2826"/>
          <a:stretch/>
        </p:blipFill>
        <p:spPr bwMode="auto">
          <a:xfrm>
            <a:off x="5343525" y="7329685"/>
            <a:ext cx="1325563" cy="2114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Box 3">
            <a:extLst>
              <a:ext uri="{FF2B5EF4-FFF2-40B4-BE49-F238E27FC236}">
                <a16:creationId xmlns:a16="http://schemas.microsoft.com/office/drawing/2014/main" id="{56B10B66-345A-9D45-896C-827C7A4B6383}"/>
              </a:ext>
            </a:extLst>
          </p:cNvPr>
          <p:cNvSpPr txBox="1">
            <a:spLocks noChangeArrowheads="1"/>
          </p:cNvSpPr>
          <p:nvPr/>
        </p:nvSpPr>
        <p:spPr bwMode="auto">
          <a:xfrm>
            <a:off x="-1" y="4841484"/>
            <a:ext cx="685800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100">
                <a:solidFill>
                  <a:schemeClr val="tx1"/>
                </a:solidFill>
                <a:latin typeface="Times New Roman" panose="02020603050405020304" pitchFamily="18" charset="0"/>
              </a:defRPr>
            </a:lvl1pPr>
            <a:lvl2pPr marL="742950" indent="-285750">
              <a:spcBef>
                <a:spcPct val="20000"/>
              </a:spcBef>
              <a:buChar char="–"/>
              <a:defRPr sz="27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3200" b="1" dirty="0">
                <a:solidFill>
                  <a:srgbClr val="FF3300"/>
                </a:solidFill>
                <a:cs typeface="Times New Roman" panose="02020603050405020304" pitchFamily="18" charset="0"/>
              </a:rPr>
              <a:t>From Forest Fir to Festive Feature</a:t>
            </a:r>
            <a:endParaRPr lang="en-GB" altLang="en-US" sz="3200" b="1" dirty="0">
              <a:solidFill>
                <a:srgbClr val="FF3300"/>
              </a:solidFill>
            </a:endParaRPr>
          </a:p>
          <a:p>
            <a:pPr eaLnBrk="1" hangingPunct="1">
              <a:spcBef>
                <a:spcPct val="0"/>
              </a:spcBef>
              <a:buFontTx/>
              <a:buNone/>
            </a:pPr>
            <a:endParaRPr lang="en-GB" altLang="en-US" sz="2400" dirty="0"/>
          </a:p>
        </p:txBody>
      </p:sp>
      <p:sp>
        <p:nvSpPr>
          <p:cNvPr id="2058" name="Text Box 10">
            <a:extLst>
              <a:ext uri="{FF2B5EF4-FFF2-40B4-BE49-F238E27FC236}">
                <a16:creationId xmlns:a16="http://schemas.microsoft.com/office/drawing/2014/main" id="{02FE4007-2FDC-1A4A-85DE-27F582FC337C}"/>
              </a:ext>
            </a:extLst>
          </p:cNvPr>
          <p:cNvSpPr txBox="1">
            <a:spLocks noChangeArrowheads="1"/>
          </p:cNvSpPr>
          <p:nvPr/>
        </p:nvSpPr>
        <p:spPr bwMode="auto">
          <a:xfrm>
            <a:off x="152400" y="5340653"/>
            <a:ext cx="6553200" cy="1871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5976" tIns="42989" rIns="85976" bIns="42989">
            <a:spAutoFit/>
          </a:bodyPr>
          <a:lstStyle>
            <a:lvl1pPr defTabSz="860425">
              <a:spcBef>
                <a:spcPct val="20000"/>
              </a:spcBef>
              <a:buChar char="•"/>
              <a:defRPr sz="3100">
                <a:solidFill>
                  <a:schemeClr val="tx1"/>
                </a:solidFill>
                <a:latin typeface="Times New Roman" panose="02020603050405020304" pitchFamily="18" charset="0"/>
              </a:defRPr>
            </a:lvl1pPr>
            <a:lvl2pPr marL="742950" indent="-285750" defTabSz="860425">
              <a:spcBef>
                <a:spcPct val="20000"/>
              </a:spcBef>
              <a:buChar char="–"/>
              <a:defRPr sz="2700">
                <a:solidFill>
                  <a:schemeClr val="tx1"/>
                </a:solidFill>
                <a:latin typeface="Times New Roman" panose="02020603050405020304" pitchFamily="18" charset="0"/>
              </a:defRPr>
            </a:lvl2pPr>
            <a:lvl3pPr marL="1143000" indent="-228600" defTabSz="860425">
              <a:spcBef>
                <a:spcPct val="20000"/>
              </a:spcBef>
              <a:buChar char="•"/>
              <a:defRPr sz="2400">
                <a:solidFill>
                  <a:schemeClr val="tx1"/>
                </a:solidFill>
                <a:latin typeface="Times New Roman" panose="02020603050405020304" pitchFamily="18" charset="0"/>
              </a:defRPr>
            </a:lvl3pPr>
            <a:lvl4pPr marL="1600200" indent="-228600" defTabSz="860425">
              <a:spcBef>
                <a:spcPct val="20000"/>
              </a:spcBef>
              <a:buChar char="–"/>
              <a:defRPr sz="2000">
                <a:solidFill>
                  <a:schemeClr val="tx1"/>
                </a:solidFill>
                <a:latin typeface="Times New Roman" panose="02020603050405020304" pitchFamily="18" charset="0"/>
              </a:defRPr>
            </a:lvl4pPr>
            <a:lvl5pPr marL="2057400" indent="-228600" defTabSz="860425">
              <a:spcBef>
                <a:spcPct val="20000"/>
              </a:spcBef>
              <a:buChar char="»"/>
              <a:defRPr sz="2000">
                <a:solidFill>
                  <a:schemeClr val="tx1"/>
                </a:solidFill>
                <a:latin typeface="Times New Roman" panose="02020603050405020304" pitchFamily="18" charset="0"/>
              </a:defRPr>
            </a:lvl5pPr>
            <a:lvl6pPr marL="2514600" indent="-228600" defTabSz="860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860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860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860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defRPr/>
            </a:pPr>
            <a:r>
              <a:rPr lang="en-GB" altLang="en-US" sz="1200" dirty="0"/>
              <a:t>The Christmas Tree presents us with over five centuries of art and meaning. Vital to the imagery of both the pagan world and Christianity, its significance emerged in Norse yuletide, ancient Rome and with the early-medieval saints, before its diverse strands were drawn together to symbolize the modern Christmas. It is wrapped in legend, from the Icelandic sagas to St Boniface, from the Mystery Plays to Martin Luther. In art, the forest fir has made the transition from Viking rock carvings to German Romanticism and Scandinavian naturalism, on its way to finding its place as an icon of our modern festival. Decorated and shimmering with light, it has brought Christmas from outside the home into the heart of the family, it has drawn soldiers together across No-Man’s Land, and it continues to symbolize its essential, timeless message of Peace on Earth.    </a:t>
            </a:r>
          </a:p>
          <a:p>
            <a:pPr algn="just">
              <a:spcBef>
                <a:spcPct val="0"/>
              </a:spcBef>
              <a:buFontTx/>
              <a:buNone/>
              <a:defRPr/>
            </a:pPr>
            <a:endParaRPr lang="en-GB" altLang="en-US" sz="800" dirty="0">
              <a:latin typeface="Shruti" pitchFamily="34" charset="0"/>
              <a:cs typeface="Times New Roman" panose="02020603050405020304" pitchFamily="18" charset="0"/>
            </a:endParaRPr>
          </a:p>
        </p:txBody>
      </p:sp>
      <p:sp>
        <p:nvSpPr>
          <p:cNvPr id="4105" name="TextBox 53">
            <a:extLst>
              <a:ext uri="{FF2B5EF4-FFF2-40B4-BE49-F238E27FC236}">
                <a16:creationId xmlns:a16="http://schemas.microsoft.com/office/drawing/2014/main" id="{E68C88EA-2B30-8D4D-8ED7-6840E9CD8359}"/>
              </a:ext>
            </a:extLst>
          </p:cNvPr>
          <p:cNvSpPr txBox="1">
            <a:spLocks noChangeArrowheads="1"/>
          </p:cNvSpPr>
          <p:nvPr/>
        </p:nvSpPr>
        <p:spPr bwMode="auto">
          <a:xfrm>
            <a:off x="298151" y="4768873"/>
            <a:ext cx="6329661" cy="6956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100">
                <a:solidFill>
                  <a:schemeClr val="tx1"/>
                </a:solidFill>
                <a:latin typeface="Times New Roman" panose="02020603050405020304" pitchFamily="18" charset="0"/>
              </a:defRPr>
            </a:lvl1pPr>
            <a:lvl2pPr marL="742950" indent="-285750">
              <a:spcBef>
                <a:spcPct val="20000"/>
              </a:spcBef>
              <a:buChar char="–"/>
              <a:defRPr sz="27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GB" altLang="en-US" sz="800" b="1" dirty="0">
              <a:solidFill>
                <a:srgbClr val="FF0000"/>
              </a:solidFill>
              <a:latin typeface="Simplified Arabic" pitchFamily="18" charset="-78"/>
              <a:cs typeface="Simplified Arabic" pitchFamily="18" charset="-78"/>
            </a:endParaRPr>
          </a:p>
        </p:txBody>
      </p:sp>
      <p:sp>
        <p:nvSpPr>
          <p:cNvPr id="2061" name="Rectangle 36">
            <a:extLst>
              <a:ext uri="{FF2B5EF4-FFF2-40B4-BE49-F238E27FC236}">
                <a16:creationId xmlns:a16="http://schemas.microsoft.com/office/drawing/2014/main" id="{D6ECB8E0-E95F-9A43-BA95-2BC024AAC64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eaLnBrk="0" hangingPunct="0">
              <a:spcBef>
                <a:spcPct val="20000"/>
              </a:spcBef>
              <a:buChar char="•"/>
              <a:defRPr sz="3100">
                <a:solidFill>
                  <a:schemeClr val="tx1"/>
                </a:solidFill>
                <a:latin typeface="Times New Roman" charset="0"/>
              </a:defRPr>
            </a:lvl1pPr>
            <a:lvl2pPr marL="742950" indent="-285750" eaLnBrk="0" hangingPunct="0">
              <a:spcBef>
                <a:spcPct val="20000"/>
              </a:spcBef>
              <a:buChar char="–"/>
              <a:defRPr sz="27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defRPr/>
            </a:pPr>
            <a:endParaRPr lang="en-GB" altLang="en-US" sz="2400"/>
          </a:p>
        </p:txBody>
      </p:sp>
      <p:pic>
        <p:nvPicPr>
          <p:cNvPr id="4107" name="Picture 47">
            <a:extLst>
              <a:ext uri="{FF2B5EF4-FFF2-40B4-BE49-F238E27FC236}">
                <a16:creationId xmlns:a16="http://schemas.microsoft.com/office/drawing/2014/main" id="{BFC8CA8A-4571-BD40-A002-22613F4C960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7569"/>
          <a:stretch/>
        </p:blipFill>
        <p:spPr bwMode="auto">
          <a:xfrm>
            <a:off x="188912" y="9417050"/>
            <a:ext cx="3587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48">
            <a:extLst>
              <a:ext uri="{FF2B5EF4-FFF2-40B4-BE49-F238E27FC236}">
                <a16:creationId xmlns:a16="http://schemas.microsoft.com/office/drawing/2014/main" id="{C1350CC4-7612-6C42-B85E-045FAA1335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688" y="9417050"/>
            <a:ext cx="576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49">
            <a:extLst>
              <a:ext uri="{FF2B5EF4-FFF2-40B4-BE49-F238E27FC236}">
                <a16:creationId xmlns:a16="http://schemas.microsoft.com/office/drawing/2014/main" id="{BCD4BCE9-873A-F14D-9D07-8105F9DA59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7600" y="9417050"/>
            <a:ext cx="5762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50">
            <a:extLst>
              <a:ext uri="{FF2B5EF4-FFF2-40B4-BE49-F238E27FC236}">
                <a16:creationId xmlns:a16="http://schemas.microsoft.com/office/drawing/2014/main" id="{66474441-C880-434C-A283-34097ABA0C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8775" y="9417050"/>
            <a:ext cx="5762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51">
            <a:extLst>
              <a:ext uri="{FF2B5EF4-FFF2-40B4-BE49-F238E27FC236}">
                <a16:creationId xmlns:a16="http://schemas.microsoft.com/office/drawing/2014/main" id="{3D9088FE-36EA-6049-B4A8-C87269075E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2813" y="9417050"/>
            <a:ext cx="576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54">
            <a:extLst>
              <a:ext uri="{FF2B5EF4-FFF2-40B4-BE49-F238E27FC236}">
                <a16:creationId xmlns:a16="http://schemas.microsoft.com/office/drawing/2014/main" id="{FAA854C2-5455-CF4F-9BB7-6C454C4348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2563" y="9417050"/>
            <a:ext cx="576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63">
            <a:extLst>
              <a:ext uri="{FF2B5EF4-FFF2-40B4-BE49-F238E27FC236}">
                <a16:creationId xmlns:a16="http://schemas.microsoft.com/office/drawing/2014/main" id="{DDE6EAED-1027-5849-8D9E-2256DE0540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1542"/>
          <a:stretch/>
        </p:blipFill>
        <p:spPr bwMode="auto">
          <a:xfrm>
            <a:off x="6562725" y="9417050"/>
            <a:ext cx="1063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4" name="Picture 64">
            <a:extLst>
              <a:ext uri="{FF2B5EF4-FFF2-40B4-BE49-F238E27FC236}">
                <a16:creationId xmlns:a16="http://schemas.microsoft.com/office/drawing/2014/main" id="{3C104885-5D72-C54A-A504-E6E66D5CBC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3900" y="9417050"/>
            <a:ext cx="5762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5" name="Picture 65">
            <a:extLst>
              <a:ext uri="{FF2B5EF4-FFF2-40B4-BE49-F238E27FC236}">
                <a16:creationId xmlns:a16="http://schemas.microsoft.com/office/drawing/2014/main" id="{F602F808-F7A8-A940-A98E-317790DA4A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9363" y="9417050"/>
            <a:ext cx="5746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6" name="Picture 67">
            <a:extLst>
              <a:ext uri="{FF2B5EF4-FFF2-40B4-BE49-F238E27FC236}">
                <a16:creationId xmlns:a16="http://schemas.microsoft.com/office/drawing/2014/main" id="{58FC28C3-5034-7645-B082-32D3E61408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4038" y="9417050"/>
            <a:ext cx="576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7" name="Picture 68">
            <a:extLst>
              <a:ext uri="{FF2B5EF4-FFF2-40B4-BE49-F238E27FC236}">
                <a16:creationId xmlns:a16="http://schemas.microsoft.com/office/drawing/2014/main" id="{4E7975EF-FD2E-B845-BE2A-6831940CFC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0300" y="9417050"/>
            <a:ext cx="5762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8" name="Picture 69">
            <a:extLst>
              <a:ext uri="{FF2B5EF4-FFF2-40B4-BE49-F238E27FC236}">
                <a16:creationId xmlns:a16="http://schemas.microsoft.com/office/drawing/2014/main" id="{40F7FD3E-602F-2F44-A3C9-5A9F128EC0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6563" y="9417050"/>
            <a:ext cx="576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9" name="Picture 70">
            <a:extLst>
              <a:ext uri="{FF2B5EF4-FFF2-40B4-BE49-F238E27FC236}">
                <a16:creationId xmlns:a16="http://schemas.microsoft.com/office/drawing/2014/main" id="{742BBD2F-7043-714B-B8FD-6E5DADA7D2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3138" y="9417050"/>
            <a:ext cx="5746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2" name="Picture 29">
            <a:extLst>
              <a:ext uri="{FF2B5EF4-FFF2-40B4-BE49-F238E27FC236}">
                <a16:creationId xmlns:a16="http://schemas.microsoft.com/office/drawing/2014/main" id="{AD3138AF-081E-B44E-881D-15A3A11653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9971" r="6302"/>
          <a:stretch>
            <a:fillRect/>
          </a:stretch>
        </p:blipFill>
        <p:spPr bwMode="auto">
          <a:xfrm>
            <a:off x="1946121" y="7334696"/>
            <a:ext cx="1150938"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3" name="Picture 30">
            <a:extLst>
              <a:ext uri="{FF2B5EF4-FFF2-40B4-BE49-F238E27FC236}">
                <a16:creationId xmlns:a16="http://schemas.microsoft.com/office/drawing/2014/main" id="{C67C1F2C-70FB-DD4D-AA8B-78AC04170B4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458" t="-4" r="27580" b="16000"/>
          <a:stretch/>
        </p:blipFill>
        <p:spPr bwMode="auto">
          <a:xfrm>
            <a:off x="188913" y="7334696"/>
            <a:ext cx="838597"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09E9816-BC66-2249-89D8-D9CE69D3E56E}"/>
              </a:ext>
            </a:extLst>
          </p:cNvPr>
          <p:cNvPicPr>
            <a:picLocks noChangeAspect="1"/>
          </p:cNvPicPr>
          <p:nvPr/>
        </p:nvPicPr>
        <p:blipFill rotWithShape="1">
          <a:blip r:embed="rId9">
            <a:extLst>
              <a:ext uri="{28A0092B-C50C-407E-A947-70E740481C1C}">
                <a14:useLocalDpi xmlns:a14="http://schemas.microsoft.com/office/drawing/2010/main" val="0"/>
              </a:ext>
            </a:extLst>
          </a:blip>
          <a:srcRect t="6250" b="12583"/>
          <a:stretch/>
        </p:blipFill>
        <p:spPr>
          <a:xfrm>
            <a:off x="188912" y="254447"/>
            <a:ext cx="6444537" cy="3771056"/>
          </a:xfrm>
          <a:prstGeom prst="rect">
            <a:avLst/>
          </a:prstGeom>
        </p:spPr>
      </p:pic>
      <p:sp>
        <p:nvSpPr>
          <p:cNvPr id="4" name="TextBox 3">
            <a:extLst>
              <a:ext uri="{FF2B5EF4-FFF2-40B4-BE49-F238E27FC236}">
                <a16:creationId xmlns:a16="http://schemas.microsoft.com/office/drawing/2014/main" id="{64A6B1F4-BE6C-BA4E-ABA1-66D8E7A4B8F8}"/>
              </a:ext>
            </a:extLst>
          </p:cNvPr>
          <p:cNvSpPr txBox="1"/>
          <p:nvPr/>
        </p:nvSpPr>
        <p:spPr>
          <a:xfrm>
            <a:off x="0" y="7042973"/>
            <a:ext cx="6858000" cy="646331"/>
          </a:xfrm>
          <a:prstGeom prst="rect">
            <a:avLst/>
          </a:prstGeom>
          <a:noFill/>
        </p:spPr>
        <p:txBody>
          <a:bodyPr wrap="square" rtlCol="0">
            <a:spAutoFit/>
          </a:bodyPr>
          <a:lstStyle/>
          <a:p>
            <a:pPr algn="ctr"/>
            <a:r>
              <a:rPr lang="en-GB" altLang="en-US" sz="1200" dirty="0">
                <a:cs typeface="Times New Roman" panose="02020603050405020304" pitchFamily="18" charset="0"/>
              </a:rPr>
              <a:t>Dr Claire Walsh    01480 830 760     </a:t>
            </a:r>
            <a:r>
              <a:rPr lang="en-GB" altLang="en-US" sz="1200" dirty="0" err="1">
                <a:cs typeface="Times New Roman" panose="02020603050405020304" pitchFamily="18" charset="0"/>
              </a:rPr>
              <a:t>clairewalshlecturer@gmail.com</a:t>
            </a:r>
            <a:r>
              <a:rPr lang="en-GB" altLang="en-US" sz="1200" dirty="0">
                <a:cs typeface="Times New Roman" panose="02020603050405020304" pitchFamily="18" charset="0"/>
              </a:rPr>
              <a:t>    </a:t>
            </a:r>
            <a:r>
              <a:rPr lang="en-GB" altLang="en-US" sz="1200" dirty="0" err="1">
                <a:cs typeface="Times New Roman" panose="02020603050405020304" pitchFamily="18" charset="0"/>
              </a:rPr>
              <a:t>www.clairewalsh.moonfruit.com</a:t>
            </a:r>
            <a:endParaRPr lang="en-GB" altLang="en-US" sz="1200" dirty="0">
              <a:cs typeface="Times New Roman" panose="02020603050405020304" pitchFamily="18" charset="0"/>
            </a:endParaRPr>
          </a:p>
          <a:p>
            <a:endParaRPr lang="en-US" dirty="0"/>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1102</TotalTime>
  <Words>185</Words>
  <Application>Microsoft Macintosh PowerPoint</Application>
  <PresentationFormat>A4 Paper (210x297 mm)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Shruti</vt:lpstr>
      <vt:lpstr>Simplified Arabic</vt:lpstr>
      <vt:lpstr>Times New Roman</vt:lpstr>
      <vt:lpstr>Default Design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dc:creator>
  <cp:lastModifiedBy>Claire Walsh</cp:lastModifiedBy>
  <cp:revision>128</cp:revision>
  <cp:lastPrinted>2013-03-08T17:48:38Z</cp:lastPrinted>
  <dcterms:created xsi:type="dcterms:W3CDTF">1601-01-01T00:00:00Z</dcterms:created>
  <dcterms:modified xsi:type="dcterms:W3CDTF">2019-03-18T17:52:37Z</dcterms:modified>
</cp:coreProperties>
</file>